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25199975" cy="32399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3" d="100"/>
          <a:sy n="23" d="100"/>
        </p:scale>
        <p:origin x="2286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302386"/>
            <a:ext cx="21419979" cy="1127975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7017128"/>
            <a:ext cx="18899981" cy="7822326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174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0178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077332"/>
            <a:ext cx="21734978" cy="13477201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1682033"/>
            <a:ext cx="21734978" cy="7087342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>
                    <a:tint val="82000"/>
                  </a:schemeClr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82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82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480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8624810"/>
            <a:ext cx="10709989" cy="2055705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8624810"/>
            <a:ext cx="10709989" cy="2055705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008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724969"/>
            <a:ext cx="21734978" cy="626236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7942328"/>
            <a:ext cx="10660769" cy="3892412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1834740"/>
            <a:ext cx="10660769" cy="174071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7942328"/>
            <a:ext cx="10713272" cy="3892412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1834740"/>
            <a:ext cx="10713272" cy="174071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20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8940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1487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159952"/>
            <a:ext cx="8127648" cy="7559834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4664905"/>
            <a:ext cx="12757487" cy="23024494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9719786"/>
            <a:ext cx="8127648" cy="18007107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8359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159952"/>
            <a:ext cx="8127648" cy="7559834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4664905"/>
            <a:ext cx="12757487" cy="23024494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9719786"/>
            <a:ext cx="8127648" cy="18007107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0015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3303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724962"/>
            <a:ext cx="5433745" cy="274568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724962"/>
            <a:ext cx="15986234" cy="274568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447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724969"/>
            <a:ext cx="21734978" cy="6262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8624810"/>
            <a:ext cx="21734978" cy="20557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0029347"/>
            <a:ext cx="5669994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0DED40-65E5-4FAF-87B0-0578D9794C34}" type="datetimeFigureOut">
              <a:rPr lang="es-CO" smtClean="0"/>
              <a:t>12/06/2024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0029347"/>
            <a:ext cx="8504992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0029347"/>
            <a:ext cx="5669994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8888EE-AC4E-4527-8FC9-D8BD6B7D29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240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48322024-1DB4-ED55-A283-60B52BA0D8C9}"/>
              </a:ext>
            </a:extLst>
          </p:cNvPr>
          <p:cNvSpPr/>
          <p:nvPr/>
        </p:nvSpPr>
        <p:spPr>
          <a:xfrm>
            <a:off x="5077265" y="32274596"/>
            <a:ext cx="20122710" cy="0"/>
          </a:xfrm>
          <a:prstGeom prst="line">
            <a:avLst/>
          </a:prstGeom>
          <a:ln w="276225" cap="flat">
            <a:solidFill>
              <a:srgbClr val="F3B6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63158326-34A4-4E5C-6F20-4F861C8AF343}"/>
              </a:ext>
            </a:extLst>
          </p:cNvPr>
          <p:cNvGrpSpPr/>
          <p:nvPr/>
        </p:nvGrpSpPr>
        <p:grpSpPr>
          <a:xfrm>
            <a:off x="-950658" y="29262692"/>
            <a:ext cx="6417971" cy="4725738"/>
            <a:chOff x="0" y="0"/>
            <a:chExt cx="8557295" cy="6300984"/>
          </a:xfrm>
        </p:grpSpPr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DC3B4F22-2FBA-BA08-34E4-624DDAEC5B99}"/>
                </a:ext>
              </a:extLst>
            </p:cNvPr>
            <p:cNvGrpSpPr/>
            <p:nvPr/>
          </p:nvGrpSpPr>
          <p:grpSpPr>
            <a:xfrm>
              <a:off x="0" y="0"/>
              <a:ext cx="4713692" cy="4082079"/>
              <a:chOff x="0" y="0"/>
              <a:chExt cx="3619627" cy="3134614"/>
            </a:xfrm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B3C072E7-E5DD-641A-A1BB-4EA671F974F5}"/>
                  </a:ext>
                </a:extLst>
              </p:cNvPr>
              <p:cNvSpPr/>
              <p:nvPr/>
            </p:nvSpPr>
            <p:spPr>
              <a:xfrm>
                <a:off x="0" y="0"/>
                <a:ext cx="3619627" cy="3134614"/>
              </a:xfrm>
              <a:custGeom>
                <a:avLst/>
                <a:gdLst/>
                <a:ahLst/>
                <a:cxnLst/>
                <a:rect l="l" t="t" r="r" b="b"/>
                <a:pathLst>
                  <a:path w="3619627" h="3134614">
                    <a:moveTo>
                      <a:pt x="3619627" y="1567307"/>
                    </a:moveTo>
                    <a:lnTo>
                      <a:pt x="2714752" y="3134614"/>
                    </a:lnTo>
                    <a:lnTo>
                      <a:pt x="904875" y="3134614"/>
                    </a:lnTo>
                    <a:lnTo>
                      <a:pt x="0" y="1567307"/>
                    </a:lnTo>
                    <a:lnTo>
                      <a:pt x="904875" y="0"/>
                    </a:lnTo>
                    <a:lnTo>
                      <a:pt x="2714625" y="0"/>
                    </a:lnTo>
                    <a:lnTo>
                      <a:pt x="3619627" y="1567307"/>
                    </a:lnTo>
                    <a:close/>
                  </a:path>
                </a:pathLst>
              </a:custGeom>
              <a:solidFill>
                <a:srgbClr val="1F628E"/>
              </a:solidFill>
            </p:spPr>
            <p:txBody>
              <a:bodyPr/>
              <a:lstStyle/>
              <a:p>
                <a:endParaRPr lang="es-CO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E58FB0-0456-D6DB-05DB-06FB2795E8A0}"/>
                </a:ext>
              </a:extLst>
            </p:cNvPr>
            <p:cNvGrpSpPr/>
            <p:nvPr/>
          </p:nvGrpSpPr>
          <p:grpSpPr>
            <a:xfrm>
              <a:off x="3638218" y="2041040"/>
              <a:ext cx="4919077" cy="4259944"/>
              <a:chOff x="0" y="0"/>
              <a:chExt cx="3619627" cy="3134614"/>
            </a:xfrm>
          </p:grpSpPr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B06AE4B5-C6D9-2345-5811-8ED84062143B}"/>
                  </a:ext>
                </a:extLst>
              </p:cNvPr>
              <p:cNvSpPr/>
              <p:nvPr/>
            </p:nvSpPr>
            <p:spPr>
              <a:xfrm>
                <a:off x="0" y="0"/>
                <a:ext cx="3619627" cy="3134614"/>
              </a:xfrm>
              <a:custGeom>
                <a:avLst/>
                <a:gdLst/>
                <a:ahLst/>
                <a:cxnLst/>
                <a:rect l="l" t="t" r="r" b="b"/>
                <a:pathLst>
                  <a:path w="3619627" h="3134614">
                    <a:moveTo>
                      <a:pt x="3619627" y="1567307"/>
                    </a:moveTo>
                    <a:lnTo>
                      <a:pt x="2714752" y="3134614"/>
                    </a:lnTo>
                    <a:lnTo>
                      <a:pt x="904875" y="3134614"/>
                    </a:lnTo>
                    <a:lnTo>
                      <a:pt x="0" y="1567307"/>
                    </a:lnTo>
                    <a:lnTo>
                      <a:pt x="904875" y="0"/>
                    </a:lnTo>
                    <a:lnTo>
                      <a:pt x="2714625" y="0"/>
                    </a:lnTo>
                    <a:lnTo>
                      <a:pt x="3619627" y="1567307"/>
                    </a:lnTo>
                    <a:close/>
                  </a:path>
                </a:pathLst>
              </a:custGeom>
              <a:solidFill>
                <a:srgbClr val="DAD9D8"/>
              </a:solidFill>
            </p:spPr>
            <p:txBody>
              <a:bodyPr/>
              <a:lstStyle/>
              <a:p>
                <a:endParaRPr lang="es-CO"/>
              </a:p>
            </p:txBody>
          </p:sp>
        </p:grp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81B5CC6-4F90-5473-67CB-D2437B4A8A05}"/>
              </a:ext>
            </a:extLst>
          </p:cNvPr>
          <p:cNvSpPr txBox="1"/>
          <p:nvPr/>
        </p:nvSpPr>
        <p:spPr>
          <a:xfrm>
            <a:off x="1" y="4537876"/>
            <a:ext cx="25199974" cy="923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5400" b="1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01D3EB56-7777-316A-69EB-587A21C97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5491948"/>
            <a:ext cx="25199974" cy="193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1220" tIns="35612" rIns="71220" bIns="35612">
            <a:spAutoFit/>
          </a:bodyPr>
          <a:lstStyle>
            <a:lvl1pPr marL="465138" indent="-465138" defTabSz="9318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CO" altLang="es-CO"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Autor 1</a:t>
            </a:r>
            <a:r>
              <a:rPr lang="es-CO" altLang="es-CO" sz="2400" b="1" i="1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CO" altLang="es-CO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Autor 2</a:t>
            </a:r>
            <a:r>
              <a:rPr lang="es-CO" altLang="es-CO" sz="2400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CO" altLang="es-CO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Autor 3</a:t>
            </a:r>
            <a:r>
              <a:rPr lang="es-CO" altLang="es-CO" sz="2400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CO" altLang="es-CO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algn="ctr"/>
            <a:r>
              <a:rPr lang="es-CO" altLang="es-CO" sz="2400" b="1" i="1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CO" altLang="es-CO"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Afiliación 1, Ciudad, País </a:t>
            </a:r>
          </a:p>
          <a:p>
            <a:pPr algn="ctr"/>
            <a:r>
              <a:rPr lang="es-CO" altLang="es-CO" sz="2400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CO" altLang="es-CO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Afiliación 2, Ciudad, País </a:t>
            </a:r>
          </a:p>
          <a:p>
            <a:pPr algn="ctr"/>
            <a:r>
              <a:rPr lang="es-CO" altLang="es-CO" sz="2400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CO" altLang="es-CO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Afiliación 3, Ciudad, País </a:t>
            </a:r>
          </a:p>
          <a:p>
            <a:pPr algn="ctr"/>
            <a:endParaRPr lang="es-CO" altLang="es-CO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E0F8656-1162-9E73-9A6F-CE0E934DED62}"/>
              </a:ext>
            </a:extLst>
          </p:cNvPr>
          <p:cNvSpPr txBox="1"/>
          <p:nvPr/>
        </p:nvSpPr>
        <p:spPr>
          <a:xfrm>
            <a:off x="0" y="8648311"/>
            <a:ext cx="25199975" cy="5293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latin typeface="Arial" panose="020B0604020202020204" pitchFamily="34" charset="0"/>
                <a:cs typeface="Arial" panose="020B0604020202020204" pitchFamily="34" charset="0"/>
              </a:rPr>
              <a:t>El póster debe incluir como mínimo los siguientes ítems:</a:t>
            </a:r>
          </a:p>
          <a:p>
            <a:pPr algn="ctr"/>
            <a:endParaRPr lang="es-CO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Resumen</a:t>
            </a:r>
          </a:p>
          <a:p>
            <a:pPr algn="ctr"/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Materiales y Métodos</a:t>
            </a:r>
          </a:p>
          <a:p>
            <a:pPr algn="ctr"/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Resultados y análisis</a:t>
            </a:r>
          </a:p>
          <a:p>
            <a:pPr algn="ctr"/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ctr"/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Referencias</a:t>
            </a:r>
          </a:p>
          <a:p>
            <a:pPr algn="ctr"/>
            <a:endParaRPr lang="es-CO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39602C15-9307-0BF8-608E-60081FF925B5}"/>
              </a:ext>
            </a:extLst>
          </p:cNvPr>
          <p:cNvSpPr/>
          <p:nvPr/>
        </p:nvSpPr>
        <p:spPr>
          <a:xfrm>
            <a:off x="11457931" y="1399160"/>
            <a:ext cx="2284111" cy="947357"/>
          </a:xfrm>
          <a:custGeom>
            <a:avLst/>
            <a:gdLst/>
            <a:ahLst/>
            <a:cxnLst/>
            <a:rect l="l" t="t" r="r" b="b"/>
            <a:pathLst>
              <a:path w="2284111" h="947357">
                <a:moveTo>
                  <a:pt x="0" y="0"/>
                </a:moveTo>
                <a:lnTo>
                  <a:pt x="2284111" y="0"/>
                </a:lnTo>
                <a:lnTo>
                  <a:pt x="2284111" y="947357"/>
                </a:lnTo>
                <a:lnTo>
                  <a:pt x="0" y="947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982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B79FC61F-27AF-EEDE-83D7-C003BEA3DA41}"/>
              </a:ext>
            </a:extLst>
          </p:cNvPr>
          <p:cNvSpPr/>
          <p:nvPr/>
        </p:nvSpPr>
        <p:spPr>
          <a:xfrm>
            <a:off x="7593863" y="1360311"/>
            <a:ext cx="3354442" cy="986206"/>
          </a:xfrm>
          <a:custGeom>
            <a:avLst/>
            <a:gdLst/>
            <a:ahLst/>
            <a:cxnLst/>
            <a:rect l="l" t="t" r="r" b="b"/>
            <a:pathLst>
              <a:path w="3354442" h="986206">
                <a:moveTo>
                  <a:pt x="0" y="0"/>
                </a:moveTo>
                <a:lnTo>
                  <a:pt x="3354443" y="0"/>
                </a:lnTo>
                <a:lnTo>
                  <a:pt x="3354443" y="986206"/>
                </a:lnTo>
                <a:lnTo>
                  <a:pt x="0" y="9862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5D06A425-8BAB-1403-A074-46C93B017A90}"/>
              </a:ext>
            </a:extLst>
          </p:cNvPr>
          <p:cNvSpPr/>
          <p:nvPr/>
        </p:nvSpPr>
        <p:spPr>
          <a:xfrm>
            <a:off x="1778005" y="870546"/>
            <a:ext cx="5661886" cy="2136550"/>
          </a:xfrm>
          <a:custGeom>
            <a:avLst/>
            <a:gdLst/>
            <a:ahLst/>
            <a:cxnLst/>
            <a:rect l="l" t="t" r="r" b="b"/>
            <a:pathLst>
              <a:path w="7543294" h="2846511">
                <a:moveTo>
                  <a:pt x="0" y="0"/>
                </a:moveTo>
                <a:lnTo>
                  <a:pt x="7543294" y="0"/>
                </a:lnTo>
                <a:lnTo>
                  <a:pt x="7543294" y="2846511"/>
                </a:lnTo>
                <a:lnTo>
                  <a:pt x="0" y="2846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687"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39" name="Grupo 38">
            <a:extLst>
              <a:ext uri="{FF2B5EF4-FFF2-40B4-BE49-F238E27FC236}">
                <a16:creationId xmlns:a16="http://schemas.microsoft.com/office/drawing/2014/main" id="{AD72EC6E-7183-D7F2-1393-0A9A1A0893B4}"/>
              </a:ext>
            </a:extLst>
          </p:cNvPr>
          <p:cNvGrpSpPr/>
          <p:nvPr/>
        </p:nvGrpSpPr>
        <p:grpSpPr>
          <a:xfrm>
            <a:off x="7087884" y="29759430"/>
            <a:ext cx="15303369" cy="2101433"/>
            <a:chOff x="2029976" y="6842917"/>
            <a:chExt cx="15303369" cy="2101433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9150B9DB-C98F-6FBB-51BF-A9CFBE2E94D4}"/>
                </a:ext>
              </a:extLst>
            </p:cNvPr>
            <p:cNvSpPr/>
            <p:nvPr/>
          </p:nvSpPr>
          <p:spPr>
            <a:xfrm>
              <a:off x="9362577" y="7073851"/>
              <a:ext cx="4325804" cy="739812"/>
            </a:xfrm>
            <a:custGeom>
              <a:avLst/>
              <a:gdLst/>
              <a:ahLst/>
              <a:cxnLst/>
              <a:rect l="l" t="t" r="r" b="b"/>
              <a:pathLst>
                <a:path w="4325804" h="739812">
                  <a:moveTo>
                    <a:pt x="0" y="0"/>
                  </a:moveTo>
                  <a:lnTo>
                    <a:pt x="4325805" y="0"/>
                  </a:lnTo>
                  <a:lnTo>
                    <a:pt x="4325805" y="739812"/>
                  </a:lnTo>
                  <a:lnTo>
                    <a:pt x="0" y="73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5844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E7ABF581-72B0-8CE1-42D5-E94EB5865FB4}"/>
                </a:ext>
              </a:extLst>
            </p:cNvPr>
            <p:cNvSpPr/>
            <p:nvPr/>
          </p:nvSpPr>
          <p:spPr>
            <a:xfrm>
              <a:off x="13781247" y="6989029"/>
              <a:ext cx="1827424" cy="879899"/>
            </a:xfrm>
            <a:custGeom>
              <a:avLst/>
              <a:gdLst/>
              <a:ahLst/>
              <a:cxnLst/>
              <a:rect l="l" t="t" r="r" b="b"/>
              <a:pathLst>
                <a:path w="1827424" h="879899">
                  <a:moveTo>
                    <a:pt x="0" y="0"/>
                  </a:moveTo>
                  <a:lnTo>
                    <a:pt x="1827424" y="0"/>
                  </a:lnTo>
                  <a:lnTo>
                    <a:pt x="1827424" y="879899"/>
                  </a:lnTo>
                  <a:lnTo>
                    <a:pt x="0" y="879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3729" t="-15841" r="-422550" b="-267540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6E55A2EC-DC09-06B1-EF25-EBE4D227F076}"/>
                </a:ext>
              </a:extLst>
            </p:cNvPr>
            <p:cNvSpPr/>
            <p:nvPr/>
          </p:nvSpPr>
          <p:spPr>
            <a:xfrm>
              <a:off x="15454160" y="6862048"/>
              <a:ext cx="1879185" cy="887665"/>
            </a:xfrm>
            <a:custGeom>
              <a:avLst/>
              <a:gdLst/>
              <a:ahLst/>
              <a:cxnLst/>
              <a:rect l="l" t="t" r="r" b="b"/>
              <a:pathLst>
                <a:path w="1879185" h="887665">
                  <a:moveTo>
                    <a:pt x="0" y="0"/>
                  </a:moveTo>
                  <a:lnTo>
                    <a:pt x="1879185" y="0"/>
                  </a:lnTo>
                  <a:lnTo>
                    <a:pt x="1879185" y="887665"/>
                  </a:lnTo>
                  <a:lnTo>
                    <a:pt x="0" y="887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89545" t="-17523" r="-342403" b="-334551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8CCE7C48-C5E9-BC03-A1C2-9FA1272A132A}"/>
                </a:ext>
              </a:extLst>
            </p:cNvPr>
            <p:cNvSpPr/>
            <p:nvPr/>
          </p:nvSpPr>
          <p:spPr>
            <a:xfrm>
              <a:off x="9724002" y="7907028"/>
              <a:ext cx="1616940" cy="968317"/>
            </a:xfrm>
            <a:custGeom>
              <a:avLst/>
              <a:gdLst/>
              <a:ahLst/>
              <a:cxnLst/>
              <a:rect l="l" t="t" r="r" b="b"/>
              <a:pathLst>
                <a:path w="1616940" h="968317">
                  <a:moveTo>
                    <a:pt x="0" y="0"/>
                  </a:moveTo>
                  <a:lnTo>
                    <a:pt x="1616940" y="0"/>
                  </a:lnTo>
                  <a:lnTo>
                    <a:pt x="1616940" y="968316"/>
                  </a:lnTo>
                  <a:lnTo>
                    <a:pt x="0" y="968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74409" t="-99126" r="-137560" b="-89761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89F55E3-C4F2-ADF9-5D97-AB6FBACEE6A5}"/>
                </a:ext>
              </a:extLst>
            </p:cNvPr>
            <p:cNvSpPr/>
            <p:nvPr/>
          </p:nvSpPr>
          <p:spPr>
            <a:xfrm>
              <a:off x="13280746" y="8037890"/>
              <a:ext cx="1039102" cy="649443"/>
            </a:xfrm>
            <a:custGeom>
              <a:avLst/>
              <a:gdLst/>
              <a:ahLst/>
              <a:cxnLst/>
              <a:rect l="l" t="t" r="r" b="b"/>
              <a:pathLst>
                <a:path w="1039102" h="649443">
                  <a:moveTo>
                    <a:pt x="0" y="0"/>
                  </a:moveTo>
                  <a:lnTo>
                    <a:pt x="1039102" y="0"/>
                  </a:lnTo>
                  <a:lnTo>
                    <a:pt x="1039102" y="649442"/>
                  </a:lnTo>
                  <a:lnTo>
                    <a:pt x="0" y="649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14264" t="-159137" r="-43641" b="-150633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C50442CB-EB05-7268-5E21-F0D6DF056359}"/>
                </a:ext>
              </a:extLst>
            </p:cNvPr>
            <p:cNvSpPr/>
            <p:nvPr/>
          </p:nvSpPr>
          <p:spPr>
            <a:xfrm>
              <a:off x="6386929" y="7966509"/>
              <a:ext cx="1087343" cy="968317"/>
            </a:xfrm>
            <a:custGeom>
              <a:avLst/>
              <a:gdLst/>
              <a:ahLst/>
              <a:cxnLst/>
              <a:rect l="l" t="t" r="r" b="b"/>
              <a:pathLst>
                <a:path w="1087343" h="968317">
                  <a:moveTo>
                    <a:pt x="0" y="0"/>
                  </a:moveTo>
                  <a:lnTo>
                    <a:pt x="1087343" y="0"/>
                  </a:lnTo>
                  <a:lnTo>
                    <a:pt x="1087343" y="968317"/>
                  </a:lnTo>
                  <a:lnTo>
                    <a:pt x="0" y="968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42204" t="-99126" r="-419123" b="-89761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3A1F6AEA-DD3D-0A69-704F-579CF4B53E7E}"/>
                </a:ext>
              </a:extLst>
            </p:cNvPr>
            <p:cNvSpPr/>
            <p:nvPr/>
          </p:nvSpPr>
          <p:spPr>
            <a:xfrm>
              <a:off x="7419328" y="7961478"/>
              <a:ext cx="2157036" cy="968317"/>
            </a:xfrm>
            <a:custGeom>
              <a:avLst/>
              <a:gdLst/>
              <a:ahLst/>
              <a:cxnLst/>
              <a:rect l="l" t="t" r="r" b="b"/>
              <a:pathLst>
                <a:path w="2157036" h="968317">
                  <a:moveTo>
                    <a:pt x="0" y="0"/>
                  </a:moveTo>
                  <a:lnTo>
                    <a:pt x="2157037" y="0"/>
                  </a:lnTo>
                  <a:lnTo>
                    <a:pt x="2157037" y="968317"/>
                  </a:lnTo>
                  <a:lnTo>
                    <a:pt x="0" y="968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502" t="-99126" r="-282276" b="-89761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633EE4F0-4E4E-E091-862B-669EB1C924A6}"/>
                </a:ext>
              </a:extLst>
            </p:cNvPr>
            <p:cNvSpPr/>
            <p:nvPr/>
          </p:nvSpPr>
          <p:spPr>
            <a:xfrm>
              <a:off x="2103701" y="8073461"/>
              <a:ext cx="2242942" cy="732111"/>
            </a:xfrm>
            <a:custGeom>
              <a:avLst/>
              <a:gdLst/>
              <a:ahLst/>
              <a:cxnLst/>
              <a:rect l="l" t="t" r="r" b="b"/>
              <a:pathLst>
                <a:path w="2242942" h="732111">
                  <a:moveTo>
                    <a:pt x="0" y="0"/>
                  </a:moveTo>
                  <a:lnTo>
                    <a:pt x="2242942" y="0"/>
                  </a:lnTo>
                  <a:lnTo>
                    <a:pt x="2242942" y="732111"/>
                  </a:lnTo>
                  <a:lnTo>
                    <a:pt x="0" y="732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08171" t="-20186" r="-98657" b="-300987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A049C922-2712-0DD3-F46A-4D85BFD690A7}"/>
                </a:ext>
              </a:extLst>
            </p:cNvPr>
            <p:cNvSpPr/>
            <p:nvPr/>
          </p:nvSpPr>
          <p:spPr>
            <a:xfrm>
              <a:off x="4534915" y="7901132"/>
              <a:ext cx="1756764" cy="1043218"/>
            </a:xfrm>
            <a:custGeom>
              <a:avLst/>
              <a:gdLst/>
              <a:ahLst/>
              <a:cxnLst/>
              <a:rect l="l" t="t" r="r" b="b"/>
              <a:pathLst>
                <a:path w="1756764" h="1043218">
                  <a:moveTo>
                    <a:pt x="0" y="0"/>
                  </a:moveTo>
                  <a:lnTo>
                    <a:pt x="1756764" y="0"/>
                  </a:lnTo>
                  <a:lnTo>
                    <a:pt x="1756764" y="1043219"/>
                  </a:lnTo>
                  <a:lnTo>
                    <a:pt x="0" y="1043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06705" r="-12711" b="-195572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17CC6EB-44DF-F64C-AB62-35379CC98001}"/>
                </a:ext>
              </a:extLst>
            </p:cNvPr>
            <p:cNvSpPr/>
            <p:nvPr/>
          </p:nvSpPr>
          <p:spPr>
            <a:xfrm>
              <a:off x="2029976" y="7207621"/>
              <a:ext cx="2316668" cy="551617"/>
            </a:xfrm>
            <a:custGeom>
              <a:avLst/>
              <a:gdLst/>
              <a:ahLst/>
              <a:cxnLst/>
              <a:rect l="l" t="t" r="r" b="b"/>
              <a:pathLst>
                <a:path w="2316668" h="551617">
                  <a:moveTo>
                    <a:pt x="0" y="0"/>
                  </a:moveTo>
                  <a:lnTo>
                    <a:pt x="2316667" y="0"/>
                  </a:lnTo>
                  <a:lnTo>
                    <a:pt x="2316667" y="551617"/>
                  </a:lnTo>
                  <a:lnTo>
                    <a:pt x="0" y="551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77399" b="-8786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2D989B59-C7E3-599E-AD4E-D0916C8ED190}"/>
                </a:ext>
              </a:extLst>
            </p:cNvPr>
            <p:cNvSpPr/>
            <p:nvPr/>
          </p:nvSpPr>
          <p:spPr>
            <a:xfrm>
              <a:off x="4557063" y="7087661"/>
              <a:ext cx="736491" cy="611281"/>
            </a:xfrm>
            <a:custGeom>
              <a:avLst/>
              <a:gdLst/>
              <a:ahLst/>
              <a:cxnLst/>
              <a:rect l="l" t="t" r="r" b="b"/>
              <a:pathLst>
                <a:path w="736491" h="611281">
                  <a:moveTo>
                    <a:pt x="0" y="0"/>
                  </a:moveTo>
                  <a:lnTo>
                    <a:pt x="736491" y="0"/>
                  </a:lnTo>
                  <a:lnTo>
                    <a:pt x="736491" y="611281"/>
                  </a:lnTo>
                  <a:lnTo>
                    <a:pt x="0" y="61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68466" r="-63190" b="-11122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024569E2-7235-41E0-78E4-24D24D818DE3}"/>
                </a:ext>
              </a:extLst>
            </p:cNvPr>
            <p:cNvSpPr/>
            <p:nvPr/>
          </p:nvSpPr>
          <p:spPr>
            <a:xfrm>
              <a:off x="14458292" y="8056940"/>
              <a:ext cx="1248257" cy="649443"/>
            </a:xfrm>
            <a:custGeom>
              <a:avLst/>
              <a:gdLst/>
              <a:ahLst/>
              <a:cxnLst/>
              <a:rect l="l" t="t" r="r" b="b"/>
              <a:pathLst>
                <a:path w="1248257" h="649443">
                  <a:moveTo>
                    <a:pt x="0" y="0"/>
                  </a:moveTo>
                  <a:lnTo>
                    <a:pt x="1248257" y="0"/>
                  </a:lnTo>
                  <a:lnTo>
                    <a:pt x="1248257" y="649442"/>
                  </a:lnTo>
                  <a:lnTo>
                    <a:pt x="0" y="649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9136" t="-238646" r="-402267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DC71E03B-2954-BDB0-B8B6-2BAFBFEF8DAB}"/>
                </a:ext>
              </a:extLst>
            </p:cNvPr>
            <p:cNvSpPr/>
            <p:nvPr/>
          </p:nvSpPr>
          <p:spPr>
            <a:xfrm>
              <a:off x="6940125" y="7188571"/>
              <a:ext cx="2069071" cy="510371"/>
            </a:xfrm>
            <a:custGeom>
              <a:avLst/>
              <a:gdLst/>
              <a:ahLst/>
              <a:cxnLst/>
              <a:rect l="l" t="t" r="r" b="b"/>
              <a:pathLst>
                <a:path w="2069071" h="510371">
                  <a:moveTo>
                    <a:pt x="0" y="0"/>
                  </a:moveTo>
                  <a:lnTo>
                    <a:pt x="2069071" y="0"/>
                  </a:lnTo>
                  <a:lnTo>
                    <a:pt x="2069071" y="510371"/>
                  </a:lnTo>
                  <a:lnTo>
                    <a:pt x="0" y="510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4D3A9217-4042-5CDE-817B-47C825CCB9A0}"/>
                </a:ext>
              </a:extLst>
            </p:cNvPr>
            <p:cNvSpPr/>
            <p:nvPr/>
          </p:nvSpPr>
          <p:spPr>
            <a:xfrm>
              <a:off x="5388981" y="6842917"/>
              <a:ext cx="1293969" cy="1293969"/>
            </a:xfrm>
            <a:custGeom>
              <a:avLst/>
              <a:gdLst/>
              <a:ahLst/>
              <a:cxnLst/>
              <a:rect l="l" t="t" r="r" b="b"/>
              <a:pathLst>
                <a:path w="1293969" h="1293969">
                  <a:moveTo>
                    <a:pt x="0" y="0"/>
                  </a:moveTo>
                  <a:lnTo>
                    <a:pt x="1293969" y="0"/>
                  </a:lnTo>
                  <a:lnTo>
                    <a:pt x="1293969" y="1293969"/>
                  </a:lnTo>
                  <a:lnTo>
                    <a:pt x="0" y="1293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EDDD168B-6C86-F099-301C-C58D57AB4A66}"/>
                </a:ext>
              </a:extLst>
            </p:cNvPr>
            <p:cNvSpPr/>
            <p:nvPr/>
          </p:nvSpPr>
          <p:spPr>
            <a:xfrm>
              <a:off x="11598117" y="8184541"/>
              <a:ext cx="1449597" cy="502791"/>
            </a:xfrm>
            <a:custGeom>
              <a:avLst/>
              <a:gdLst/>
              <a:ahLst/>
              <a:cxnLst/>
              <a:rect l="l" t="t" r="r" b="b"/>
              <a:pathLst>
                <a:path w="1449597" h="502791">
                  <a:moveTo>
                    <a:pt x="0" y="0"/>
                  </a:moveTo>
                  <a:lnTo>
                    <a:pt x="1449598" y="0"/>
                  </a:lnTo>
                  <a:lnTo>
                    <a:pt x="1449598" y="502791"/>
                  </a:lnTo>
                  <a:lnTo>
                    <a:pt x="0" y="502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1498CBAC-0916-E92A-22F6-6A6549A946CA}"/>
                </a:ext>
              </a:extLst>
            </p:cNvPr>
            <p:cNvSpPr/>
            <p:nvPr/>
          </p:nvSpPr>
          <p:spPr>
            <a:xfrm>
              <a:off x="15801799" y="7875015"/>
              <a:ext cx="1107706" cy="812318"/>
            </a:xfrm>
            <a:custGeom>
              <a:avLst/>
              <a:gdLst/>
              <a:ahLst/>
              <a:cxnLst/>
              <a:rect l="l" t="t" r="r" b="b"/>
              <a:pathLst>
                <a:path w="1107706" h="812318">
                  <a:moveTo>
                    <a:pt x="0" y="0"/>
                  </a:moveTo>
                  <a:lnTo>
                    <a:pt x="1107706" y="0"/>
                  </a:lnTo>
                  <a:lnTo>
                    <a:pt x="1107706" y="812317"/>
                  </a:lnTo>
                  <a:lnTo>
                    <a:pt x="0" y="812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  <p:extLst>
      <p:ext uri="{BB962C8B-B14F-4D97-AF65-F5344CB8AC3E}">
        <p14:creationId xmlns:p14="http://schemas.microsoft.com/office/powerpoint/2010/main" val="22370731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47</Words>
  <Application>Microsoft Office PowerPoint</Application>
  <PresentationFormat>Personalizado</PresentationFormat>
  <Paragraphs>12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Ballestas</dc:creator>
  <cp:lastModifiedBy>Linda Ballestas</cp:lastModifiedBy>
  <cp:revision>1</cp:revision>
  <dcterms:created xsi:type="dcterms:W3CDTF">2024-06-12T16:19:53Z</dcterms:created>
  <dcterms:modified xsi:type="dcterms:W3CDTF">2024-06-12T16:30:12Z</dcterms:modified>
</cp:coreProperties>
</file>